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61" r:id="rId4"/>
    <p:sldId id="258" r:id="rId5"/>
    <p:sldId id="259" r:id="rId6"/>
    <p:sldId id="260" r:id="rId7"/>
    <p:sldId id="268" r:id="rId8"/>
    <p:sldId id="267" r:id="rId9"/>
    <p:sldId id="264" r:id="rId10"/>
    <p:sldId id="265" r:id="rId11"/>
    <p:sldId id="275" r:id="rId12"/>
    <p:sldId id="262" r:id="rId13"/>
    <p:sldId id="263" r:id="rId14"/>
    <p:sldId id="276" r:id="rId15"/>
    <p:sldId id="277" r:id="rId16"/>
    <p:sldId id="281" r:id="rId17"/>
    <p:sldId id="278" r:id="rId18"/>
    <p:sldId id="279" r:id="rId19"/>
    <p:sldId id="269" r:id="rId20"/>
    <p:sldId id="270" r:id="rId21"/>
    <p:sldId id="282" r:id="rId22"/>
    <p:sldId id="273" r:id="rId23"/>
    <p:sldId id="274" r:id="rId24"/>
    <p:sldId id="280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deline Anthes" initials="MA" lastIdx="2" clrIdx="0">
    <p:extLst>
      <p:ext uri="{19B8F6BF-5375-455C-9EA6-DF929625EA0E}">
        <p15:presenceInfo xmlns:p15="http://schemas.microsoft.com/office/powerpoint/2012/main" userId="S-1-5-21-3655198674-3653912815-1097312924-423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24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F21C6-B69E-4A29-AAF9-555CF5F35BD5}" type="datetimeFigureOut">
              <a:rPr lang="en-US" smtClean="0"/>
              <a:t>11/19/20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F29A6-B92A-4D9E-992F-3A24AB11C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93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A5B9-5BDF-4E31-8A27-51C753B81A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Preparing for finals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81B9A-62F6-4683-A25F-D37EDC5FD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Center for student success</a:t>
            </a:r>
          </a:p>
        </p:txBody>
      </p:sp>
    </p:spTree>
    <p:extLst>
      <p:ext uri="{BB962C8B-B14F-4D97-AF65-F5344CB8AC3E}">
        <p14:creationId xmlns:p14="http://schemas.microsoft.com/office/powerpoint/2010/main" val="37801136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Tests: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Test on Chapters 6-10</a:t>
            </a:r>
          </a:p>
          <a:p>
            <a:pPr marL="0" indent="0">
              <a:buNone/>
            </a:pPr>
            <a:r>
              <a:rPr lang="en-US" dirty="0"/>
              <a:t>Test date: December 8</a:t>
            </a:r>
          </a:p>
          <a:p>
            <a:r>
              <a:rPr lang="en-US" dirty="0"/>
              <a:t>Re-review any difficult or hard to remember material: December 7</a:t>
            </a:r>
          </a:p>
          <a:p>
            <a:r>
              <a:rPr lang="en-US" dirty="0"/>
              <a:t>Study chapter 10, review chapter 9:  December 3</a:t>
            </a:r>
          </a:p>
          <a:p>
            <a:r>
              <a:rPr lang="en-US" dirty="0"/>
              <a:t>Study chapter 9, review chapter 8: December 1</a:t>
            </a:r>
          </a:p>
          <a:p>
            <a:r>
              <a:rPr lang="en-US" dirty="0"/>
              <a:t>Study chapter 8, review chapter 7: November 27</a:t>
            </a:r>
          </a:p>
          <a:p>
            <a:r>
              <a:rPr lang="en-US" dirty="0"/>
              <a:t>Office Hours: November 24</a:t>
            </a:r>
          </a:p>
          <a:p>
            <a:r>
              <a:rPr lang="en-US" dirty="0"/>
              <a:t>Study chapters 6-7: November 21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695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E6CD-FD1F-4AC4-8F28-E3A6B046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601B1-DEFF-4388-9A34-8961F154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cdn.a-printable-calendar.com/images/december-2020-calendar.png">
            <a:extLst>
              <a:ext uri="{FF2B5EF4-FFF2-40B4-BE49-F238E27FC236}">
                <a16:creationId xmlns:a16="http://schemas.microsoft.com/office/drawing/2014/main" id="{AB7F1E4D-6A2F-4CE8-A40C-DD1B65273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46" y="128106"/>
            <a:ext cx="8720137" cy="672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87B49B-2794-455E-AF0C-628AA194E056}"/>
              </a:ext>
            </a:extLst>
          </p:cNvPr>
          <p:cNvSpPr txBox="1"/>
          <p:nvPr/>
        </p:nvSpPr>
        <p:spPr>
          <a:xfrm>
            <a:off x="3901005" y="2927632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Bio: Test at 8am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8A33A-26AC-491D-9D06-BA46A6C8D816}"/>
              </a:ext>
            </a:extLst>
          </p:cNvPr>
          <p:cNvSpPr txBox="1"/>
          <p:nvPr/>
        </p:nvSpPr>
        <p:spPr>
          <a:xfrm>
            <a:off x="2762713" y="2789132"/>
            <a:ext cx="98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Review all bio material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49FE7-1AA8-440A-8E24-2C0A63E2EFAD}"/>
              </a:ext>
            </a:extLst>
          </p:cNvPr>
          <p:cNvSpPr txBox="1"/>
          <p:nvPr/>
        </p:nvSpPr>
        <p:spPr>
          <a:xfrm>
            <a:off x="6253216" y="1958136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Study chapter 10, review chapter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278E1-1D63-465C-A25A-38651B9D5BD9}"/>
              </a:ext>
            </a:extLst>
          </p:cNvPr>
          <p:cNvSpPr txBox="1"/>
          <p:nvPr/>
        </p:nvSpPr>
        <p:spPr>
          <a:xfrm>
            <a:off x="3901006" y="2015732"/>
            <a:ext cx="981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Study chapter 9 review chapter 8</a:t>
            </a:r>
          </a:p>
        </p:txBody>
      </p:sp>
    </p:spTree>
    <p:extLst>
      <p:ext uri="{BB962C8B-B14F-4D97-AF65-F5344CB8AC3E}">
        <p14:creationId xmlns:p14="http://schemas.microsoft.com/office/powerpoint/2010/main" val="1523694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Plan backwards: start with due date</a:t>
            </a:r>
          </a:p>
          <a:p>
            <a:r>
              <a:rPr lang="en-US" dirty="0"/>
              <a:t>In agenda, put in any due dates: topic, sources, drafts</a:t>
            </a:r>
          </a:p>
          <a:p>
            <a:r>
              <a:rPr lang="en-US" dirty="0"/>
              <a:t>Think about outside help: writing conference, meet with professor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it down!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1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Papers: Example 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Example:</a:t>
            </a:r>
          </a:p>
          <a:p>
            <a:r>
              <a:rPr lang="en-US" dirty="0"/>
              <a:t>Due date: December 11</a:t>
            </a:r>
          </a:p>
          <a:p>
            <a:r>
              <a:rPr lang="en-US" dirty="0"/>
              <a:t>Due to you: December 9</a:t>
            </a:r>
          </a:p>
          <a:p>
            <a:r>
              <a:rPr lang="en-US" dirty="0"/>
              <a:t>Draft 2: December 4</a:t>
            </a:r>
          </a:p>
          <a:p>
            <a:r>
              <a:rPr lang="en-US" dirty="0"/>
              <a:t>Writing conference: December 2</a:t>
            </a:r>
          </a:p>
          <a:p>
            <a:r>
              <a:rPr lang="en-US" dirty="0"/>
              <a:t>Draft 1: December 1</a:t>
            </a:r>
          </a:p>
          <a:p>
            <a:r>
              <a:rPr lang="en-US" dirty="0"/>
              <a:t>Office Hours: November 29</a:t>
            </a:r>
          </a:p>
          <a:p>
            <a:r>
              <a:rPr lang="en-US" dirty="0"/>
              <a:t>Annotated bibliography: November 23</a:t>
            </a:r>
          </a:p>
          <a:p>
            <a:r>
              <a:rPr lang="en-US" dirty="0"/>
              <a:t>Topic: November 17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222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E6CD-FD1F-4AC4-8F28-E3A6B046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601B1-DEFF-4388-9A34-8961F154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cdn.a-printable-calendar.com/images/december-2020-calendar.png">
            <a:extLst>
              <a:ext uri="{FF2B5EF4-FFF2-40B4-BE49-F238E27FC236}">
                <a16:creationId xmlns:a16="http://schemas.microsoft.com/office/drawing/2014/main" id="{AB7F1E4D-6A2F-4CE8-A40C-DD1B65273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46" y="128106"/>
            <a:ext cx="8720137" cy="672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87B49B-2794-455E-AF0C-628AA194E056}"/>
              </a:ext>
            </a:extLst>
          </p:cNvPr>
          <p:cNvSpPr txBox="1"/>
          <p:nvPr/>
        </p:nvSpPr>
        <p:spPr>
          <a:xfrm>
            <a:off x="3870846" y="2985006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Bio: Test at 8am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8A33A-26AC-491D-9D06-BA46A6C8D816}"/>
              </a:ext>
            </a:extLst>
          </p:cNvPr>
          <p:cNvSpPr txBox="1"/>
          <p:nvPr/>
        </p:nvSpPr>
        <p:spPr>
          <a:xfrm>
            <a:off x="2767302" y="2793847"/>
            <a:ext cx="98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Review all bio material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49FE7-1AA8-440A-8E24-2C0A63E2EFAD}"/>
              </a:ext>
            </a:extLst>
          </p:cNvPr>
          <p:cNvSpPr txBox="1"/>
          <p:nvPr/>
        </p:nvSpPr>
        <p:spPr>
          <a:xfrm>
            <a:off x="6253216" y="1958136"/>
            <a:ext cx="91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Study chapter 10, review chapter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278E1-1D63-465C-A25A-38651B9D5BD9}"/>
              </a:ext>
            </a:extLst>
          </p:cNvPr>
          <p:cNvSpPr txBox="1"/>
          <p:nvPr/>
        </p:nvSpPr>
        <p:spPr>
          <a:xfrm>
            <a:off x="3724766" y="2361363"/>
            <a:ext cx="127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Study chapter 9 review chapter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24621-C437-419E-91D1-D276FDA2FEC6}"/>
              </a:ext>
            </a:extLst>
          </p:cNvPr>
          <p:cNvSpPr txBox="1"/>
          <p:nvPr/>
        </p:nvSpPr>
        <p:spPr>
          <a:xfrm>
            <a:off x="7507667" y="2789133"/>
            <a:ext cx="98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FSP paper due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5FA4A4-9BE2-4AFC-AF26-5651DCAF4EF9}"/>
              </a:ext>
            </a:extLst>
          </p:cNvPr>
          <p:cNvSpPr txBox="1"/>
          <p:nvPr/>
        </p:nvSpPr>
        <p:spPr>
          <a:xfrm>
            <a:off x="5096858" y="2830436"/>
            <a:ext cx="981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Have FSP paper due to 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7B1C5B-7898-4C32-AE85-043CFD8BA3E8}"/>
              </a:ext>
            </a:extLst>
          </p:cNvPr>
          <p:cNvSpPr txBox="1"/>
          <p:nvPr/>
        </p:nvSpPr>
        <p:spPr>
          <a:xfrm>
            <a:off x="7398183" y="1992031"/>
            <a:ext cx="967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FSP: Draft 2 final paper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BB6402-AD78-4D46-82DB-E7362A0893B7}"/>
              </a:ext>
            </a:extLst>
          </p:cNvPr>
          <p:cNvSpPr txBox="1"/>
          <p:nvPr/>
        </p:nvSpPr>
        <p:spPr>
          <a:xfrm>
            <a:off x="5055645" y="1943430"/>
            <a:ext cx="108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Writing conference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42B618-8467-4D92-9EDD-7F43161EAA40}"/>
              </a:ext>
            </a:extLst>
          </p:cNvPr>
          <p:cNvSpPr txBox="1"/>
          <p:nvPr/>
        </p:nvSpPr>
        <p:spPr>
          <a:xfrm>
            <a:off x="4057650" y="1958136"/>
            <a:ext cx="882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FSP: Draft 1 final paper</a:t>
            </a:r>
          </a:p>
        </p:txBody>
      </p:sp>
    </p:spTree>
    <p:extLst>
      <p:ext uri="{BB962C8B-B14F-4D97-AF65-F5344CB8AC3E}">
        <p14:creationId xmlns:p14="http://schemas.microsoft.com/office/powerpoint/2010/main" val="2051515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1E6CD-FD1F-4AC4-8F28-E3A6B046F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601B1-DEFF-4388-9A34-8961F1548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cdn.a-printable-calendar.com/images/december-2020-calendar.png">
            <a:extLst>
              <a:ext uri="{FF2B5EF4-FFF2-40B4-BE49-F238E27FC236}">
                <a16:creationId xmlns:a16="http://schemas.microsoft.com/office/drawing/2014/main" id="{AB7F1E4D-6A2F-4CE8-A40C-DD1B65273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46" y="128106"/>
            <a:ext cx="8720137" cy="6729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A87B49B-2794-455E-AF0C-628AA194E056}"/>
              </a:ext>
            </a:extLst>
          </p:cNvPr>
          <p:cNvSpPr txBox="1"/>
          <p:nvPr/>
        </p:nvSpPr>
        <p:spPr>
          <a:xfrm>
            <a:off x="3842069" y="2755795"/>
            <a:ext cx="9810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Bio: Test at 8am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68A33A-26AC-491D-9D06-BA46A6C8D816}"/>
              </a:ext>
            </a:extLst>
          </p:cNvPr>
          <p:cNvSpPr txBox="1"/>
          <p:nvPr/>
        </p:nvSpPr>
        <p:spPr>
          <a:xfrm>
            <a:off x="2743691" y="2817708"/>
            <a:ext cx="98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Review all bio material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49FE7-1AA8-440A-8E24-2C0A63E2EFAD}"/>
              </a:ext>
            </a:extLst>
          </p:cNvPr>
          <p:cNvSpPr txBox="1"/>
          <p:nvPr/>
        </p:nvSpPr>
        <p:spPr>
          <a:xfrm>
            <a:off x="6022013" y="2296690"/>
            <a:ext cx="1312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Study chapter 10, review chapter 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278E1-1D63-465C-A25A-38651B9D5BD9}"/>
              </a:ext>
            </a:extLst>
          </p:cNvPr>
          <p:cNvSpPr txBox="1"/>
          <p:nvPr/>
        </p:nvSpPr>
        <p:spPr>
          <a:xfrm>
            <a:off x="3724766" y="2361363"/>
            <a:ext cx="12732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Study chapter 9 review chapter 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024621-C437-419E-91D1-D276FDA2FEC6}"/>
              </a:ext>
            </a:extLst>
          </p:cNvPr>
          <p:cNvSpPr txBox="1"/>
          <p:nvPr/>
        </p:nvSpPr>
        <p:spPr>
          <a:xfrm>
            <a:off x="7507667" y="2789133"/>
            <a:ext cx="9810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FSP paper due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5FA4A4-9BE2-4AFC-AF26-5651DCAF4EF9}"/>
              </a:ext>
            </a:extLst>
          </p:cNvPr>
          <p:cNvSpPr txBox="1"/>
          <p:nvPr/>
        </p:nvSpPr>
        <p:spPr>
          <a:xfrm>
            <a:off x="5096858" y="2830436"/>
            <a:ext cx="9810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Have FSP paper due to 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7B1C5B-7898-4C32-AE85-043CFD8BA3E8}"/>
              </a:ext>
            </a:extLst>
          </p:cNvPr>
          <p:cNvSpPr txBox="1"/>
          <p:nvPr/>
        </p:nvSpPr>
        <p:spPr>
          <a:xfrm>
            <a:off x="7398183" y="1992031"/>
            <a:ext cx="967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FSP: Draft 2 final paper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1BB6402-AD78-4D46-82DB-E7362A0893B7}"/>
              </a:ext>
            </a:extLst>
          </p:cNvPr>
          <p:cNvSpPr txBox="1"/>
          <p:nvPr/>
        </p:nvSpPr>
        <p:spPr>
          <a:xfrm>
            <a:off x="5064402" y="2265913"/>
            <a:ext cx="108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7030A0"/>
                </a:solidFill>
              </a:rPr>
              <a:t>Writing conference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42B618-8467-4D92-9EDD-7F43161EAA40}"/>
              </a:ext>
            </a:extLst>
          </p:cNvPr>
          <p:cNvSpPr txBox="1"/>
          <p:nvPr/>
        </p:nvSpPr>
        <p:spPr>
          <a:xfrm>
            <a:off x="4057650" y="1958136"/>
            <a:ext cx="8827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7030A0"/>
                </a:solidFill>
              </a:rPr>
              <a:t>FSP: Draft 1 final paper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726432-CD75-40BE-8BFD-EBE7C3D2CC5B}"/>
              </a:ext>
            </a:extLst>
          </p:cNvPr>
          <p:cNvSpPr txBox="1"/>
          <p:nvPr/>
        </p:nvSpPr>
        <p:spPr>
          <a:xfrm>
            <a:off x="4007624" y="3902509"/>
            <a:ext cx="872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Spanish Final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03466A-A9E9-4471-BCD7-CABC48C0BBE3}"/>
              </a:ext>
            </a:extLst>
          </p:cNvPr>
          <p:cNvSpPr txBox="1"/>
          <p:nvPr/>
        </p:nvSpPr>
        <p:spPr>
          <a:xfrm>
            <a:off x="2634284" y="4099021"/>
            <a:ext cx="127323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</a:rPr>
              <a:t>Review all Spanish Material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F2ECD1B-C7B9-43DD-BEDD-006C5D97D736}"/>
              </a:ext>
            </a:extLst>
          </p:cNvPr>
          <p:cNvSpPr txBox="1"/>
          <p:nvPr/>
        </p:nvSpPr>
        <p:spPr>
          <a:xfrm>
            <a:off x="6271666" y="2985006"/>
            <a:ext cx="981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Meet with Spanish study group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5A0902-2F40-4290-9351-28DD48970D6D}"/>
              </a:ext>
            </a:extLst>
          </p:cNvPr>
          <p:cNvSpPr txBox="1"/>
          <p:nvPr/>
        </p:nvSpPr>
        <p:spPr>
          <a:xfrm>
            <a:off x="5123026" y="1923737"/>
            <a:ext cx="11195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SPA office hours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28282DE-B728-4018-8FF5-F11FCA55A707}"/>
              </a:ext>
            </a:extLst>
          </p:cNvPr>
          <p:cNvSpPr txBox="1"/>
          <p:nvPr/>
        </p:nvSpPr>
        <p:spPr>
          <a:xfrm>
            <a:off x="8478605" y="3169672"/>
            <a:ext cx="106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Study chapter 3-4 Spanish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8B9605E-0783-471A-AF29-C034AB362531}"/>
              </a:ext>
            </a:extLst>
          </p:cNvPr>
          <p:cNvSpPr txBox="1"/>
          <p:nvPr/>
        </p:nvSpPr>
        <p:spPr>
          <a:xfrm>
            <a:off x="2956785" y="3712463"/>
            <a:ext cx="933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70C0"/>
                </a:solidFill>
              </a:rPr>
              <a:t>PSY Final: 8am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53A65BB-BB03-4099-BD38-EDA7955269E8}"/>
              </a:ext>
            </a:extLst>
          </p:cNvPr>
          <p:cNvSpPr txBox="1"/>
          <p:nvPr/>
        </p:nvSpPr>
        <p:spPr>
          <a:xfrm>
            <a:off x="1436713" y="4087175"/>
            <a:ext cx="1273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Review PSY material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39037E-8F8B-4BF8-99AE-9F26CDE148D9}"/>
              </a:ext>
            </a:extLst>
          </p:cNvPr>
          <p:cNvSpPr txBox="1"/>
          <p:nvPr/>
        </p:nvSpPr>
        <p:spPr>
          <a:xfrm>
            <a:off x="1712509" y="3559494"/>
            <a:ext cx="105853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</a:rPr>
              <a:t>Study chapter 7-8 Spanish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7693EB1-F43C-4755-AEF3-5B8499F187B0}"/>
              </a:ext>
            </a:extLst>
          </p:cNvPr>
          <p:cNvSpPr txBox="1"/>
          <p:nvPr/>
        </p:nvSpPr>
        <p:spPr>
          <a:xfrm>
            <a:off x="1712508" y="2830436"/>
            <a:ext cx="8374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Meet with PSY study group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11BEE00-7532-4D48-842F-F676FC270850}"/>
              </a:ext>
            </a:extLst>
          </p:cNvPr>
          <p:cNvSpPr txBox="1"/>
          <p:nvPr/>
        </p:nvSpPr>
        <p:spPr>
          <a:xfrm>
            <a:off x="3752746" y="3250798"/>
            <a:ext cx="10609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Study chapter 1-2 Spanish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D6D777-98D9-441A-A396-8C6AF997AE60}"/>
              </a:ext>
            </a:extLst>
          </p:cNvPr>
          <p:cNvSpPr txBox="1"/>
          <p:nvPr/>
        </p:nvSpPr>
        <p:spPr>
          <a:xfrm>
            <a:off x="5165481" y="3663117"/>
            <a:ext cx="11781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Sweet </a:t>
            </a:r>
            <a:r>
              <a:rPr lang="en-US" dirty="0" err="1"/>
              <a:t>sweet</a:t>
            </a:r>
            <a:r>
              <a:rPr lang="en-US" dirty="0"/>
              <a:t> freedom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7EA0980-6067-4239-93E5-8A2916D00E3C}"/>
              </a:ext>
            </a:extLst>
          </p:cNvPr>
          <p:cNvSpPr txBox="1"/>
          <p:nvPr/>
        </p:nvSpPr>
        <p:spPr>
          <a:xfrm>
            <a:off x="6343629" y="1945749"/>
            <a:ext cx="909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70C0"/>
                </a:solidFill>
              </a:rPr>
              <a:t>PSY office hours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D67D54E-2C18-4294-B5B0-B86DFC88BF58}"/>
              </a:ext>
            </a:extLst>
          </p:cNvPr>
          <p:cNvSpPr txBox="1"/>
          <p:nvPr/>
        </p:nvSpPr>
        <p:spPr>
          <a:xfrm>
            <a:off x="10255063" y="1096361"/>
            <a:ext cx="1457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What’s missing?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1F865C-0BCF-4927-97AF-AF6F12D0E55D}"/>
              </a:ext>
            </a:extLst>
          </p:cNvPr>
          <p:cNvSpPr txBox="1"/>
          <p:nvPr/>
        </p:nvSpPr>
        <p:spPr>
          <a:xfrm>
            <a:off x="10002725" y="2015732"/>
            <a:ext cx="17034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Classes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Family obligations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TV shows?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Food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Breaks </a:t>
            </a:r>
          </a:p>
        </p:txBody>
      </p:sp>
    </p:spTree>
    <p:extLst>
      <p:ext uri="{BB962C8B-B14F-4D97-AF65-F5344CB8AC3E}">
        <p14:creationId xmlns:p14="http://schemas.microsoft.com/office/powerpoint/2010/main" val="2559392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62AD9-E0FE-4D73-BC09-225446AAB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55871-7BBB-4D54-840C-431BE68ED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s://images-na.ssl-images-amazon.com/images/I/61kz22mptoL._AC_SL1500_.jpg">
            <a:extLst>
              <a:ext uri="{FF2B5EF4-FFF2-40B4-BE49-F238E27FC236}">
                <a16:creationId xmlns:a16="http://schemas.microsoft.com/office/drawing/2014/main" id="{B1E22AD1-CAC0-40BD-8446-C56760469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695324"/>
            <a:ext cx="10458450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866D51-AA52-43EF-AD1A-4222D97976FC}"/>
              </a:ext>
            </a:extLst>
          </p:cNvPr>
          <p:cNvSpPr txBox="1"/>
          <p:nvPr/>
        </p:nvSpPr>
        <p:spPr>
          <a:xfrm>
            <a:off x="1137146" y="1962949"/>
            <a:ext cx="1186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 8-2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32200B-DA8F-4CF8-BAE7-E10E1CDFFB5B}"/>
              </a:ext>
            </a:extLst>
          </p:cNvPr>
          <p:cNvSpPr txBox="1"/>
          <p:nvPr/>
        </p:nvSpPr>
        <p:spPr>
          <a:xfrm>
            <a:off x="1152522" y="2380993"/>
            <a:ext cx="1371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Break: 2-3pm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70C0"/>
                </a:solidFill>
              </a:rPr>
              <a:t>Study PSY 3-4:30pm</a:t>
            </a:r>
          </a:p>
          <a:p>
            <a:endParaRPr lang="en-US" sz="1400" dirty="0"/>
          </a:p>
          <a:p>
            <a:r>
              <a:rPr lang="en-US" sz="1400" dirty="0"/>
              <a:t>Break 4:30-5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0070C0"/>
                </a:solidFill>
              </a:rPr>
              <a:t>Meet with PSY study group 5-7pm</a:t>
            </a:r>
          </a:p>
          <a:p>
            <a:endParaRPr lang="en-US" sz="1400" dirty="0"/>
          </a:p>
          <a:p>
            <a:r>
              <a:rPr lang="en-US" sz="1400" dirty="0">
                <a:solidFill>
                  <a:schemeClr val="accent2"/>
                </a:solidFill>
              </a:rPr>
              <a:t>Dinner 7-8pm</a:t>
            </a:r>
          </a:p>
          <a:p>
            <a:endParaRPr lang="en-US" sz="1400" dirty="0"/>
          </a:p>
          <a:p>
            <a:r>
              <a:rPr lang="en-US" sz="1400" dirty="0"/>
              <a:t>Sunday night football 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C01C1E-5E0B-4FE1-9581-79FFBAD39273}"/>
              </a:ext>
            </a:extLst>
          </p:cNvPr>
          <p:cNvSpPr txBox="1"/>
          <p:nvPr/>
        </p:nvSpPr>
        <p:spPr>
          <a:xfrm>
            <a:off x="2590799" y="2015732"/>
            <a:ext cx="13715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Review Bio chapters 6-8: 9-11am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Lunch: 11-12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Review chapters 9-10: 12-2pm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Break 2-4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Meet with bio study group to practice questions 4-6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Dinner: 6-7</a:t>
            </a:r>
          </a:p>
          <a:p>
            <a:endParaRPr lang="en-US" sz="1200" dirty="0">
              <a:solidFill>
                <a:srgbClr val="FF0000"/>
              </a:solidFill>
            </a:endParaRPr>
          </a:p>
          <a:p>
            <a:r>
              <a:rPr lang="en-US" sz="1200" dirty="0">
                <a:solidFill>
                  <a:srgbClr val="FF0000"/>
                </a:solidFill>
              </a:rPr>
              <a:t>Relax 7-9</a:t>
            </a:r>
          </a:p>
          <a:p>
            <a:r>
              <a:rPr lang="en-US" sz="1200" dirty="0">
                <a:solidFill>
                  <a:srgbClr val="FF0000"/>
                </a:solidFill>
              </a:rPr>
              <a:t>Bedtime!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3A09C0-2941-4EEC-AD62-F3723DD98F59}"/>
              </a:ext>
            </a:extLst>
          </p:cNvPr>
          <p:cNvSpPr txBox="1"/>
          <p:nvPr/>
        </p:nvSpPr>
        <p:spPr>
          <a:xfrm>
            <a:off x="3962399" y="201573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BIO TEST 8am!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6EB96B1-7669-4174-ADBD-9495854CFA5A}"/>
              </a:ext>
            </a:extLst>
          </p:cNvPr>
          <p:cNvSpPr txBox="1"/>
          <p:nvPr/>
        </p:nvSpPr>
        <p:spPr>
          <a:xfrm>
            <a:off x="4029075" y="2662063"/>
            <a:ext cx="11811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11-2pm lunch and relax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B050"/>
                </a:solidFill>
              </a:rPr>
              <a:t>Study SPA chapters 1-2: 2-4pm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chemeClr val="tx2"/>
                </a:solidFill>
              </a:rPr>
              <a:t>Break: 4-5pm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B050"/>
                </a:solidFill>
              </a:rPr>
              <a:t>5-6pm Review more SPA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B050"/>
                </a:solidFill>
              </a:rPr>
              <a:t>6-8pm dinner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689E07-A1BC-425B-99C0-0305159965A9}"/>
              </a:ext>
            </a:extLst>
          </p:cNvPr>
          <p:cNvSpPr txBox="1"/>
          <p:nvPr/>
        </p:nvSpPr>
        <p:spPr>
          <a:xfrm>
            <a:off x="5486400" y="2015732"/>
            <a:ext cx="11811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accent4"/>
                </a:solidFill>
              </a:rPr>
              <a:t>Make sure FSP paper is formatted correctly, upload to Canvas: 10am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70C0"/>
                </a:solidFill>
              </a:rPr>
              <a:t>10:30-12:00pm Review PSY flash cards</a:t>
            </a:r>
          </a:p>
          <a:p>
            <a:endParaRPr lang="en-US" sz="1200" dirty="0"/>
          </a:p>
          <a:p>
            <a:r>
              <a:rPr lang="en-US" sz="1200" dirty="0"/>
              <a:t>12:00-2pm lunch</a:t>
            </a:r>
          </a:p>
          <a:p>
            <a:endParaRPr lang="en-US" sz="1200" dirty="0">
              <a:solidFill>
                <a:srgbClr val="0070C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2-5pm Do practice problems in PSY book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DC29AB-B63A-47B3-887A-ADEBA9436927}"/>
              </a:ext>
            </a:extLst>
          </p:cNvPr>
          <p:cNvSpPr txBox="1"/>
          <p:nvPr/>
        </p:nvSpPr>
        <p:spPr>
          <a:xfrm>
            <a:off x="6943725" y="2015732"/>
            <a:ext cx="124777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Meet with SPA study group 10am-12pm</a:t>
            </a:r>
          </a:p>
          <a:p>
            <a:endParaRPr lang="en-US" sz="1200" dirty="0"/>
          </a:p>
          <a:p>
            <a:r>
              <a:rPr lang="en-US" sz="1200" dirty="0"/>
              <a:t>Lunch 12pm-2pm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B050"/>
                </a:solidFill>
              </a:rPr>
              <a:t>Study SPA chapter 2-4pm 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/>
              <a:t>Break 4-5pm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/>
              <a:t>Pick up sibling from school 5pm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/>
              <a:t>Dinner 6-8pm</a:t>
            </a:r>
          </a:p>
          <a:p>
            <a:endParaRPr lang="en-US" sz="1200" dirty="0">
              <a:solidFill>
                <a:srgbClr val="00B050"/>
              </a:solidFill>
            </a:endParaRPr>
          </a:p>
          <a:p>
            <a:r>
              <a:rPr lang="en-US" sz="1200" dirty="0">
                <a:solidFill>
                  <a:srgbClr val="0070C0"/>
                </a:solidFill>
              </a:rPr>
              <a:t>Review PSY flash cards 8-9pm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B3DD22F-0C48-4F17-823D-877E0264EFE5}"/>
              </a:ext>
            </a:extLst>
          </p:cNvPr>
          <p:cNvSpPr txBox="1"/>
          <p:nvPr/>
        </p:nvSpPr>
        <p:spPr>
          <a:xfrm>
            <a:off x="8332389" y="2015732"/>
            <a:ext cx="137159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030A0"/>
                </a:solidFill>
              </a:rPr>
              <a:t>Double check FSP paper submitted correctly before time it’s due</a:t>
            </a:r>
          </a:p>
          <a:p>
            <a:endParaRPr lang="en-US" sz="1200" dirty="0"/>
          </a:p>
          <a:p>
            <a:r>
              <a:rPr lang="en-US" sz="1200" dirty="0"/>
              <a:t>Work 8am-2pm</a:t>
            </a:r>
          </a:p>
          <a:p>
            <a:endParaRPr lang="en-US" sz="1200" dirty="0"/>
          </a:p>
          <a:p>
            <a:r>
              <a:rPr lang="en-US" sz="1200" dirty="0"/>
              <a:t>Break: 2-3pm 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70C0"/>
                </a:solidFill>
              </a:rPr>
              <a:t>Study PSY chapter 3-5pm</a:t>
            </a:r>
          </a:p>
          <a:p>
            <a:endParaRPr lang="en-US" sz="1200" dirty="0"/>
          </a:p>
          <a:p>
            <a:r>
              <a:rPr lang="en-US" sz="1200" dirty="0"/>
              <a:t>Dinner 5-6:30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B050"/>
                </a:solidFill>
              </a:rPr>
              <a:t>Review SPA vocab flashcards 6:30-8:30</a:t>
            </a:r>
          </a:p>
          <a:p>
            <a:endParaRPr lang="en-US" sz="1200" dirty="0"/>
          </a:p>
          <a:p>
            <a:r>
              <a:rPr lang="en-US" sz="1200" dirty="0"/>
              <a:t>Thursday Night Football  </a:t>
            </a:r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8404C6-447D-4AC2-9F7A-A74782468A6E}"/>
              </a:ext>
            </a:extLst>
          </p:cNvPr>
          <p:cNvSpPr txBox="1"/>
          <p:nvPr/>
        </p:nvSpPr>
        <p:spPr>
          <a:xfrm>
            <a:off x="9820275" y="2015732"/>
            <a:ext cx="1066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B050"/>
                </a:solidFill>
              </a:rPr>
              <a:t>Review SPA chapters 1-2, study chapters 3-4: 9-11am</a:t>
            </a:r>
          </a:p>
          <a:p>
            <a:endParaRPr lang="en-US" sz="1200" dirty="0"/>
          </a:p>
          <a:p>
            <a:r>
              <a:rPr lang="en-US" sz="1200" dirty="0"/>
              <a:t>Lunch 11-12pm</a:t>
            </a:r>
          </a:p>
          <a:p>
            <a:endParaRPr lang="en-US" sz="1200" dirty="0"/>
          </a:p>
          <a:p>
            <a:r>
              <a:rPr lang="en-US" sz="1200" dirty="0"/>
              <a:t>Work 12-8pm</a:t>
            </a:r>
          </a:p>
          <a:p>
            <a:endParaRPr lang="en-US" sz="1200" dirty="0"/>
          </a:p>
          <a:p>
            <a:r>
              <a:rPr lang="en-US" sz="1200" dirty="0"/>
              <a:t>Relax 8-9pm</a:t>
            </a:r>
          </a:p>
          <a:p>
            <a:endParaRPr lang="en-US" sz="1200" dirty="0"/>
          </a:p>
          <a:p>
            <a:r>
              <a:rPr lang="en-US" sz="1200" dirty="0">
                <a:solidFill>
                  <a:srgbClr val="0070C0"/>
                </a:solidFill>
              </a:rPr>
              <a:t>PSY flash cards 9-9:30pm</a:t>
            </a:r>
          </a:p>
        </p:txBody>
      </p:sp>
    </p:spTree>
    <p:extLst>
      <p:ext uri="{BB962C8B-B14F-4D97-AF65-F5344CB8AC3E}">
        <p14:creationId xmlns:p14="http://schemas.microsoft.com/office/powerpoint/2010/main" val="27361896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AC3CC-D654-4210-B0B8-742AECBC3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Planning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01055-0899-410B-B790-4A50AFD7D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the monthly plan, but readjust as necessary</a:t>
            </a:r>
          </a:p>
          <a:p>
            <a:r>
              <a:rPr lang="en-US" dirty="0"/>
              <a:t>Zoom in and make daily plan – this is where you can plan self care, breaks, food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At end of week, plan next week</a:t>
            </a:r>
          </a:p>
          <a:p>
            <a:r>
              <a:rPr lang="en-US" dirty="0"/>
              <a:t>At end of day, plan next day</a:t>
            </a:r>
          </a:p>
        </p:txBody>
      </p:sp>
    </p:spTree>
    <p:extLst>
      <p:ext uri="{BB962C8B-B14F-4D97-AF65-F5344CB8AC3E}">
        <p14:creationId xmlns:p14="http://schemas.microsoft.com/office/powerpoint/2010/main" val="28978779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5D466-390F-441B-B6AE-9F6233679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D8E3D-C443-41AF-BB7B-CB93511E0F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of you have used office hours?</a:t>
            </a:r>
          </a:p>
          <a:p>
            <a:r>
              <a:rPr lang="en-US" dirty="0"/>
              <a:t>Go over specific questions</a:t>
            </a:r>
          </a:p>
          <a:p>
            <a:r>
              <a:rPr lang="en-US" dirty="0"/>
              <a:t>Come prepared</a:t>
            </a:r>
          </a:p>
          <a:p>
            <a:r>
              <a:rPr lang="en-US" dirty="0"/>
              <a:t>If concerned about grade – ask what you can do, not what they can do for you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8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78F6-E5E2-4B93-AA99-BACC29EE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A10AA-C309-434D-B87C-A1B0FF83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Organize study materials – group quizzes, notes, slides by chapter or subject</a:t>
            </a:r>
          </a:p>
          <a:p>
            <a:r>
              <a:rPr lang="en-US" dirty="0"/>
              <a:t>Create a study guide for yourself – highlight vocabulary, answer end of chapter questions, make bullet-points of biggest takeaways</a:t>
            </a:r>
          </a:p>
          <a:p>
            <a:r>
              <a:rPr lang="en-US" dirty="0"/>
              <a:t>Explain the material to a friend not in the class</a:t>
            </a:r>
          </a:p>
          <a:p>
            <a:r>
              <a:rPr lang="en-US" dirty="0"/>
              <a:t>Review old tests: what did you get right? What did you get wrong? What types of studying or practice helped you in the past?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08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A5B9-5BDF-4E31-8A27-51C753B81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15613" y="754673"/>
            <a:ext cx="8637073" cy="2541431"/>
          </a:xfrm>
        </p:spPr>
        <p:txBody>
          <a:bodyPr/>
          <a:lstStyle/>
          <a:p>
            <a:pPr algn="ctr"/>
            <a:r>
              <a:rPr lang="en-US" dirty="0"/>
              <a:t>How do you feel about finals?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81B9A-62F6-4683-A25F-D37EDC5FD7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7464" y="4209597"/>
            <a:ext cx="8637072" cy="97762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984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78F6-E5E2-4B93-AA99-BACC29EE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A10AA-C309-434D-B87C-A1B0FF83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keywords or new vocabulary in margins as you read over highlighted sections</a:t>
            </a:r>
          </a:p>
          <a:p>
            <a:r>
              <a:rPr lang="en-US" dirty="0"/>
              <a:t>Write or re-write your notes</a:t>
            </a:r>
          </a:p>
          <a:p>
            <a:r>
              <a:rPr lang="en-US" dirty="0"/>
              <a:t>Create outline for a reading – highlight key themes, takeaways, items to remember</a:t>
            </a:r>
          </a:p>
          <a:p>
            <a:r>
              <a:rPr lang="en-US" dirty="0"/>
              <a:t>Flash cards </a:t>
            </a:r>
          </a:p>
          <a:p>
            <a:r>
              <a:rPr lang="en-US" dirty="0"/>
              <a:t>Study groups: choose group wisely</a:t>
            </a:r>
          </a:p>
          <a:p>
            <a:pPr lvl="1"/>
            <a:r>
              <a:rPr lang="en-US" dirty="0"/>
              <a:t>Meet multiple times and set agenda</a:t>
            </a:r>
          </a:p>
          <a:p>
            <a:pPr lvl="1"/>
            <a:r>
              <a:rPr lang="en-US" dirty="0"/>
              <a:t>Come up with practice questions and practice answering together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28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278F6-E5E2-4B93-AA99-BACC29EE8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tips: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A10AA-C309-434D-B87C-A1B0FF837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Tutoring Center</a:t>
            </a:r>
          </a:p>
          <a:p>
            <a:r>
              <a:rPr lang="en-US" dirty="0"/>
              <a:t>Center for Student Success</a:t>
            </a:r>
          </a:p>
          <a:p>
            <a:r>
              <a:rPr lang="en-US" dirty="0"/>
              <a:t>Office Hours</a:t>
            </a:r>
          </a:p>
          <a:p>
            <a:r>
              <a:rPr lang="en-US" dirty="0"/>
              <a:t>Study groups with other students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074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F0C6E-33F5-4DC1-840A-AF14FC72E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Self care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E6768D7-0B93-4163-8BCB-6F6F704910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16840" y="1958975"/>
            <a:ext cx="4472751" cy="4094506"/>
          </a:xfrm>
        </p:spPr>
      </p:pic>
    </p:spTree>
    <p:extLst>
      <p:ext uri="{BB962C8B-B14F-4D97-AF65-F5344CB8AC3E}">
        <p14:creationId xmlns:p14="http://schemas.microsoft.com/office/powerpoint/2010/main" val="1761836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3244E-DBC4-4E13-8096-779C9BCA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self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9E94-B864-49C8-94C0-35732F4B5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5243135" cy="3450613"/>
          </a:xfrm>
        </p:spPr>
        <p:txBody>
          <a:bodyPr/>
          <a:lstStyle/>
          <a:p>
            <a:r>
              <a:rPr lang="en-US" dirty="0"/>
              <a:t>Specific to you</a:t>
            </a:r>
          </a:p>
          <a:p>
            <a:r>
              <a:rPr lang="en-US" dirty="0"/>
              <a:t>Care for entire self – mental break, physical break, emotional break</a:t>
            </a:r>
          </a:p>
          <a:p>
            <a:r>
              <a:rPr lang="en-US" dirty="0"/>
              <a:t>Don’t buy into finals clichés </a:t>
            </a:r>
          </a:p>
          <a:p>
            <a:r>
              <a:rPr lang="en-US" dirty="0"/>
              <a:t>The more you take care of yourself the better you’ll do on finals </a:t>
            </a:r>
          </a:p>
        </p:txBody>
      </p:sp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9FE50C7-0A53-A04C-9F43-DF519B22F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2054" y="1182429"/>
            <a:ext cx="4072189" cy="407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1743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3244E-DBC4-4E13-8096-779C9BCAC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students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89E94-B864-49C8-94C0-35732F4B5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class next week</a:t>
            </a:r>
          </a:p>
          <a:p>
            <a:r>
              <a:rPr lang="en-US" dirty="0"/>
              <a:t>Don’t forget to attend 2 events (This Week at TCNJ has information on events)</a:t>
            </a:r>
          </a:p>
          <a:p>
            <a:r>
              <a:rPr lang="en-US" dirty="0"/>
              <a:t>Last class: Dec 2 – assignment due</a:t>
            </a:r>
          </a:p>
        </p:txBody>
      </p:sp>
    </p:spTree>
    <p:extLst>
      <p:ext uri="{BB962C8B-B14F-4D97-AF65-F5344CB8AC3E}">
        <p14:creationId xmlns:p14="http://schemas.microsoft.com/office/powerpoint/2010/main" val="156833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9A5B9-5BDF-4E31-8A27-51C753B81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1854" y="354623"/>
            <a:ext cx="10698146" cy="2541431"/>
          </a:xfrm>
        </p:spPr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681B9A-62F6-4683-A25F-D37EDC5FD7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51233EE-A102-4A52-AE12-ACD65319E9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5" y="476853"/>
            <a:ext cx="9029700" cy="5323761"/>
          </a:xfrm>
          <a:prstGeom prst="rect">
            <a:avLst/>
          </a:prstGeom>
        </p:spPr>
      </p:pic>
      <p:sp>
        <p:nvSpPr>
          <p:cNvPr id="6" name="&quot;Not Allowed&quot; Symbol 5">
            <a:extLst>
              <a:ext uri="{FF2B5EF4-FFF2-40B4-BE49-F238E27FC236}">
                <a16:creationId xmlns:a16="http://schemas.microsoft.com/office/drawing/2014/main" id="{BADBE300-9F3A-46C0-9067-826AD61E4CC9}"/>
              </a:ext>
            </a:extLst>
          </p:cNvPr>
          <p:cNvSpPr/>
          <p:nvPr/>
        </p:nvSpPr>
        <p:spPr>
          <a:xfrm>
            <a:off x="1400175" y="354623"/>
            <a:ext cx="9858375" cy="6360502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presentation will cover…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plan for finals</a:t>
            </a:r>
          </a:p>
          <a:p>
            <a:r>
              <a:rPr lang="en-US" dirty="0"/>
              <a:t>How to take care of yourself during finals</a:t>
            </a:r>
          </a:p>
        </p:txBody>
      </p:sp>
    </p:spTree>
    <p:extLst>
      <p:ext uri="{BB962C8B-B14F-4D97-AF65-F5344CB8AC3E}">
        <p14:creationId xmlns:p14="http://schemas.microsoft.com/office/powerpoint/2010/main" val="233700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things first: gather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now! </a:t>
            </a:r>
          </a:p>
          <a:p>
            <a:r>
              <a:rPr lang="en-US" dirty="0"/>
              <a:t>Gather all info on finals:</a:t>
            </a:r>
          </a:p>
          <a:p>
            <a:pPr lvl="1"/>
            <a:r>
              <a:rPr lang="en-US" dirty="0"/>
              <a:t>When is your final? </a:t>
            </a:r>
          </a:p>
          <a:p>
            <a:pPr lvl="1"/>
            <a:r>
              <a:rPr lang="en-US" dirty="0"/>
              <a:t>What format is your final?</a:t>
            </a:r>
          </a:p>
          <a:p>
            <a:pPr lvl="1"/>
            <a:r>
              <a:rPr lang="en-US" dirty="0"/>
              <a:t>Is it cumulative? What does it cover?</a:t>
            </a:r>
          </a:p>
          <a:p>
            <a:pPr lvl="1"/>
            <a:r>
              <a:rPr lang="en-US" dirty="0"/>
              <a:t>Types of questions: true/false, multiple choice, essay, etc. </a:t>
            </a:r>
          </a:p>
          <a:p>
            <a:pPr lvl="1"/>
            <a:endParaRPr lang="en-US" dirty="0"/>
          </a:p>
          <a:p>
            <a:r>
              <a:rPr lang="en-US" dirty="0"/>
              <a:t>Where do you find this?</a:t>
            </a:r>
          </a:p>
        </p:txBody>
      </p:sp>
    </p:spTree>
    <p:extLst>
      <p:ext uri="{BB962C8B-B14F-4D97-AF65-F5344CB8AC3E}">
        <p14:creationId xmlns:p14="http://schemas.microsoft.com/office/powerpoint/2010/main" val="3209421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your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that you know WHAT you need to do, plan how to do it</a:t>
            </a:r>
          </a:p>
          <a:p>
            <a:r>
              <a:rPr lang="en-US" dirty="0"/>
              <a:t>Work backwards to plan each final</a:t>
            </a:r>
          </a:p>
          <a:p>
            <a:r>
              <a:rPr lang="en-US" dirty="0"/>
              <a:t>Create writing and/or study plan</a:t>
            </a:r>
          </a:p>
          <a:p>
            <a:r>
              <a:rPr lang="en-US" dirty="0"/>
              <a:t>Write down your plan!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412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E3F8-3400-42DC-B516-4D9052ED0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planning: Reading days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1EE8C-C871-424E-86EA-907BE42231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“Reading Days”</a:t>
            </a:r>
            <a:endParaRPr lang="en-US" dirty="0"/>
          </a:p>
          <a:p>
            <a:pPr lvl="1"/>
            <a:r>
              <a:rPr lang="en-US" dirty="0"/>
              <a:t>During finals week, but shouldn’t have finals due</a:t>
            </a:r>
          </a:p>
          <a:p>
            <a:pPr lvl="1"/>
            <a:r>
              <a:rPr lang="en-US" dirty="0"/>
              <a:t>Your time to study and write</a:t>
            </a:r>
          </a:p>
          <a:p>
            <a:r>
              <a:rPr lang="en-US" dirty="0"/>
              <a:t>Don’t wait until Reading Days to start prepping for finals! </a:t>
            </a:r>
          </a:p>
          <a:p>
            <a:r>
              <a:rPr lang="en-US" dirty="0"/>
              <a:t>Plan time for self care and breaks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00614F3-6562-4405-B4D1-F22AE7B9E9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72643" y="2017713"/>
            <a:ext cx="4126738" cy="3441700"/>
          </a:xfrm>
        </p:spPr>
      </p:pic>
    </p:spTree>
    <p:extLst>
      <p:ext uri="{BB962C8B-B14F-4D97-AF65-F5344CB8AC3E}">
        <p14:creationId xmlns:p14="http://schemas.microsoft.com/office/powerpoint/2010/main" val="331591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FE3F8-3400-42DC-B516-4D9052ED0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1EE8C-C871-424E-86EA-907BE42231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realistic about time-tables</a:t>
            </a:r>
          </a:p>
          <a:p>
            <a:pPr lvl="1"/>
            <a:r>
              <a:rPr lang="en-US" sz="2000" dirty="0"/>
              <a:t>Know how long it takes you to complete different types of work</a:t>
            </a:r>
          </a:p>
          <a:p>
            <a:pPr lvl="1"/>
            <a:endParaRPr lang="en-US" sz="2000" dirty="0"/>
          </a:p>
          <a:p>
            <a:r>
              <a:rPr lang="en-US" dirty="0"/>
              <a:t>Learn from previous tests or papers</a:t>
            </a:r>
          </a:p>
          <a:p>
            <a:pPr lvl="1"/>
            <a:r>
              <a:rPr lang="en-US" sz="2000" dirty="0"/>
              <a:t>What types of studying works for that professor? </a:t>
            </a:r>
          </a:p>
          <a:p>
            <a:pPr lvl="1"/>
            <a:r>
              <a:rPr lang="en-US" sz="2000" dirty="0"/>
              <a:t>How is project/paper weighted?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56A432-C69C-4D62-B074-43D4AF08633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800" dirty="0"/>
              <a:t>Write all assignments and plans in one place</a:t>
            </a:r>
          </a:p>
          <a:p>
            <a:pPr lvl="1"/>
            <a:r>
              <a:rPr lang="en-US" dirty="0"/>
              <a:t>See overlap in assignments</a:t>
            </a:r>
          </a:p>
          <a:p>
            <a:pPr lvl="1"/>
            <a:r>
              <a:rPr lang="en-US" dirty="0"/>
              <a:t>Can plan your time in segments</a:t>
            </a:r>
          </a:p>
          <a:p>
            <a:pPr lvl="1"/>
            <a:endParaRPr lang="en-US" dirty="0"/>
          </a:p>
          <a:p>
            <a:r>
              <a:rPr lang="en-US" sz="1800" dirty="0"/>
              <a:t>Try to refrain from marathon sessions</a:t>
            </a:r>
          </a:p>
          <a:p>
            <a:pPr lvl="1"/>
            <a:r>
              <a:rPr lang="en-US" dirty="0"/>
              <a:t>Be honest about attention span</a:t>
            </a:r>
          </a:p>
          <a:p>
            <a:pPr lvl="1"/>
            <a:r>
              <a:rPr lang="en-US" dirty="0"/>
              <a:t>Block chunks in day, especially during reading days</a:t>
            </a:r>
          </a:p>
          <a:p>
            <a:pPr lvl="1"/>
            <a:r>
              <a:rPr lang="en-US" dirty="0"/>
              <a:t>Work on different finals to keep yourself engaged</a:t>
            </a:r>
          </a:p>
        </p:txBody>
      </p:sp>
    </p:spTree>
    <p:extLst>
      <p:ext uri="{BB962C8B-B14F-4D97-AF65-F5344CB8AC3E}">
        <p14:creationId xmlns:p14="http://schemas.microsoft.com/office/powerpoint/2010/main" val="124002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FDEB6-9821-44D0-9FA6-139C3E9E6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for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06D37-02F2-465D-A58F-1CA469791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materials</a:t>
            </a:r>
          </a:p>
          <a:p>
            <a:pPr lvl="1"/>
            <a:r>
              <a:rPr lang="en-US" dirty="0"/>
              <a:t>Make area of study space dedicated to each final</a:t>
            </a:r>
          </a:p>
          <a:p>
            <a:pPr lvl="1"/>
            <a:r>
              <a:rPr lang="en-US" dirty="0"/>
              <a:t>Put all notes, notecards, books, articles, material together</a:t>
            </a:r>
          </a:p>
          <a:p>
            <a:pPr lvl="1"/>
            <a:r>
              <a:rPr lang="en-US" dirty="0"/>
              <a:t>Find what’s missing</a:t>
            </a:r>
          </a:p>
          <a:p>
            <a:r>
              <a:rPr lang="en-US" dirty="0"/>
              <a:t>Work backwards and break down studying</a:t>
            </a:r>
          </a:p>
          <a:p>
            <a:r>
              <a:rPr lang="en-US" dirty="0"/>
              <a:t>Start with more difficult sections first</a:t>
            </a:r>
          </a:p>
          <a:p>
            <a:r>
              <a:rPr lang="en-US" dirty="0"/>
              <a:t>Plan to meet with professor about any sections you don’t understand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1020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1857</TotalTime>
  <Words>1108</Words>
  <Application>Microsoft Macintosh PowerPoint</Application>
  <PresentationFormat>Widescreen</PresentationFormat>
  <Paragraphs>235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Gill Sans MT</vt:lpstr>
      <vt:lpstr>Gallery</vt:lpstr>
      <vt:lpstr>Preparing for finals</vt:lpstr>
      <vt:lpstr>How do you feel about finals?</vt:lpstr>
      <vt:lpstr>PowerPoint Presentation</vt:lpstr>
      <vt:lpstr>This presentation will cover…</vt:lpstr>
      <vt:lpstr>First things first: gather information</vt:lpstr>
      <vt:lpstr>Plan your time</vt:lpstr>
      <vt:lpstr>Tips for planning: Reading days</vt:lpstr>
      <vt:lpstr>Tips for planning</vt:lpstr>
      <vt:lpstr>Planning for tests</vt:lpstr>
      <vt:lpstr>Tests: Example</vt:lpstr>
      <vt:lpstr>PowerPoint Presentation</vt:lpstr>
      <vt:lpstr>Papers</vt:lpstr>
      <vt:lpstr>Papers: Example outline</vt:lpstr>
      <vt:lpstr>PowerPoint Presentation</vt:lpstr>
      <vt:lpstr>PowerPoint Presentation</vt:lpstr>
      <vt:lpstr>PowerPoint Presentation</vt:lpstr>
      <vt:lpstr>More Planning tips</vt:lpstr>
      <vt:lpstr>Office hours</vt:lpstr>
      <vt:lpstr>Study tips</vt:lpstr>
      <vt:lpstr>Study tips</vt:lpstr>
      <vt:lpstr>Study tips: Resources</vt:lpstr>
      <vt:lpstr>Self care</vt:lpstr>
      <vt:lpstr>What is self care?</vt:lpstr>
      <vt:lpstr>My students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for finals</dc:title>
  <dc:creator>Madeline Anthes</dc:creator>
  <cp:lastModifiedBy>Microsoft Office User</cp:lastModifiedBy>
  <cp:revision>28</cp:revision>
  <dcterms:created xsi:type="dcterms:W3CDTF">2020-11-17T15:12:26Z</dcterms:created>
  <dcterms:modified xsi:type="dcterms:W3CDTF">2020-11-20T19:38:51Z</dcterms:modified>
</cp:coreProperties>
</file>